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72" r:id="rId6"/>
    <p:sldId id="273" r:id="rId7"/>
    <p:sldId id="262" r:id="rId8"/>
    <p:sldId id="263" r:id="rId9"/>
    <p:sldId id="258" r:id="rId10"/>
    <p:sldId id="274" r:id="rId11"/>
    <p:sldId id="264" r:id="rId12"/>
    <p:sldId id="266" r:id="rId13"/>
    <p:sldId id="265" r:id="rId14"/>
    <p:sldId id="267" r:id="rId15"/>
    <p:sldId id="268" r:id="rId16"/>
    <p:sldId id="269" r:id="rId17"/>
    <p:sldId id="270" r:id="rId18"/>
    <p:sldId id="271" r:id="rId19"/>
    <p:sldId id="281" r:id="rId20"/>
    <p:sldId id="277" r:id="rId21"/>
    <p:sldId id="278" r:id="rId22"/>
    <p:sldId id="279" r:id="rId23"/>
    <p:sldId id="280" r:id="rId24"/>
    <p:sldId id="27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6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E5E09-758A-4FBE-B270-F7BD0C542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EB3E66-36AD-4FEE-B1ED-45E07A2AA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ACA45-A33C-4A3F-B754-55CCA54A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A9003-913D-4403-A601-93CDBBCC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4DB9FF-C45A-4A78-9563-EFA1A6B64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8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6348B-D3B4-4568-B93A-871301F1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F8B01A-3AE8-49D1-B5FA-935E5EDFB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B87CA-8F3B-48F2-9121-987131D8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10023-5260-4D09-8C66-90C5ED04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F907EB-DCA6-478B-A0CE-B6ABA98A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4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ABEF37-84F5-411B-B197-21ED35AF8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99388-9917-4E0F-AC5D-52B772AC1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014CA-6E83-4199-85CC-E657603C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7FE05-56B4-472C-8208-2E9C3B2A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0FD9E-51C8-4352-B859-24481819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1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1BA14-C638-496C-AB8F-0AF83591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2FF18-606E-4296-99B1-50B42434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7D700D-E5C3-4BF5-854B-380A3DD4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264AC-AC8F-4FEF-914A-5BD845C3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3FDC0-B0CF-4D20-BA98-3D1AA9C2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3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D220C-7F0A-4B19-B12F-85607F4A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7E6DAF-417C-4A8B-AA2F-436310550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11CB4-2D00-4C93-B905-8E2AA3B5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C8457-6EC9-48ED-BF31-F037E3F12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78FA69-401D-4A7E-938B-34D5035C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5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DF6A4-08DC-4475-BBB9-0256402D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52AC6-73FE-48E0-B43E-634B9C8C9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AB8C79-62CB-4A35-A654-B7100686C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D037D5-698E-4D1F-8AFC-3E0B3899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199261-8DA6-4549-8725-39B38F420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76D6E-D477-4A54-A755-0E9C3C4C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4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F9D9C-1C1D-4CB6-A6B6-599466F5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F1AC1D-57C1-4E97-BD4E-15930C6B8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504C8C-1208-462E-95EB-58C2307A1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9F9300-67F6-451D-B7AE-3272DFA48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CA2CD8-9B05-4278-823B-F4573B2A0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10427E-2B72-4EEA-A3BC-AEBF8A08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ED870B-117B-4651-9EA9-455304B0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30A2FE-430B-4718-B03B-EAF7B11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35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505F-08E6-4BA1-B870-BABB19AE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AA3907-E0B4-4ADD-A6E4-BDCEC01A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3078BE-6FFB-458D-942F-922455141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C70011-0337-43FF-9311-119FED6C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4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A82642-B16D-486C-8C7B-B08D69CE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3E63C4-5E6F-493F-A02D-9D094EBC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7EF155-6877-4AD5-B5EF-660C1000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98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B1D14-249A-4854-9869-353E2F72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26100B-0275-4CC9-ABB8-84AD67F32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0AEB97-2860-4AC3-ACD3-D03B8CEC6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06F012-CA7B-4154-8DCA-6E155733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12817F-4F21-4C5E-A9B5-AE77A685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98B88C-6183-436B-A4A0-71D4FF5E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6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B3F64-F28B-46AA-AF91-4198C261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DA7E0-2C60-4FC7-91E1-F47D7E6EB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2EEE1E-347A-4B51-9CED-CD236D558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F0C89C-F050-4514-8086-F69CDF8A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3081EE-7BE1-4BB8-80AD-05F2D151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547358-9716-485C-B593-D73DF70C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53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394289-48F8-4535-B49D-B78EDBB91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941D29-1D2B-40C9-BC4C-E4355AEA3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F04D88-3169-47AF-BDC8-85ED63C05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74E23-E0C1-44CB-A327-5D76AD044646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0D460-697E-4828-8009-AF2F0DE44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B3D30-0577-4301-AF9A-A2FD88919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FE35D-403D-4B01-981E-F11E4C85A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2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FD3885-897C-4C03-AADF-17E6E2388A87}"/>
              </a:ext>
            </a:extLst>
          </p:cNvPr>
          <p:cNvSpPr txBox="1"/>
          <p:nvPr/>
        </p:nvSpPr>
        <p:spPr>
          <a:xfrm>
            <a:off x="2339542" y="1931336"/>
            <a:ext cx="7471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약나와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홈페이지 개발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DEC36-3932-4116-8FC7-08BB52DCCB0A}"/>
              </a:ext>
            </a:extLst>
          </p:cNvPr>
          <p:cNvSpPr txBox="1"/>
          <p:nvPr/>
        </p:nvSpPr>
        <p:spPr>
          <a:xfrm>
            <a:off x="8791415" y="5789529"/>
            <a:ext cx="3350876" cy="98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b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프론트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이민석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(dlalstjr333@naver.com)</a:t>
            </a:r>
            <a:b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백엔드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김근수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(kks36145919@gmail.com)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B2A5A8-7B28-4A5D-9101-F218679F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247" y="3094357"/>
            <a:ext cx="2844519" cy="162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8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110FBD0-64CD-4B5B-BCB3-EDBFCF4C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79" y="492069"/>
            <a:ext cx="5080441" cy="6164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795A2E-10BC-4227-A42A-B1094328E66E}"/>
              </a:ext>
            </a:extLst>
          </p:cNvPr>
          <p:cNvSpPr txBox="1"/>
          <p:nvPr/>
        </p:nvSpPr>
        <p:spPr>
          <a:xfrm>
            <a:off x="5134453" y="-6528"/>
            <a:ext cx="21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Modify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32405-A719-43D9-A961-F8B242A3B135}"/>
              </a:ext>
            </a:extLst>
          </p:cNvPr>
          <p:cNvSpPr txBox="1"/>
          <p:nvPr/>
        </p:nvSpPr>
        <p:spPr>
          <a:xfrm>
            <a:off x="405368" y="2154655"/>
            <a:ext cx="3387842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관심 의약품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 형식으로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선택 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닉네임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닉네임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 이내 변경 가능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프로필 첨부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 변경 가능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F391CA3-CDAF-48F5-AA69-D9E9EA8B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2" t="4511" r="15562" b="91698"/>
          <a:stretch/>
        </p:blipFill>
        <p:spPr>
          <a:xfrm>
            <a:off x="7479474" y="860654"/>
            <a:ext cx="472368" cy="2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0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64CD273-1630-42AF-880C-95269C9C1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19373"/>
            <a:ext cx="547617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4DEF76-87CA-4A05-971E-7EA176240F5E}"/>
              </a:ext>
            </a:extLst>
          </p:cNvPr>
          <p:cNvSpPr txBox="1"/>
          <p:nvPr/>
        </p:nvSpPr>
        <p:spPr>
          <a:xfrm>
            <a:off x="5134453" y="-6528"/>
            <a:ext cx="21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64050-943F-46CC-B254-33618D07DC16}"/>
              </a:ext>
            </a:extLst>
          </p:cNvPr>
          <p:cNvSpPr txBox="1"/>
          <p:nvPr/>
        </p:nvSpPr>
        <p:spPr>
          <a:xfrm>
            <a:off x="300755" y="1995798"/>
            <a:ext cx="3387842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보유중인 전체 의약품 보기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PriceForum_All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찾으시는 약 가격이 없나요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신청해주세요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Ask_by_User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가격올리기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PriceForum_Share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3EA30-AA56-4B51-B345-D4558954FAB2}"/>
              </a:ext>
            </a:extLst>
          </p:cNvPr>
          <p:cNvSpPr txBox="1"/>
          <p:nvPr/>
        </p:nvSpPr>
        <p:spPr>
          <a:xfrm>
            <a:off x="8910064" y="4173310"/>
            <a:ext cx="3387842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금일 업데이트된 의약품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최신 순서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표시하려는 방향으로 예정</a:t>
            </a:r>
            <a:b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추후 논의를 통한 결정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가격 범위 표시 구현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미정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72D3E-AF9B-48C7-9A07-37E190F3683F}"/>
              </a:ext>
            </a:extLst>
          </p:cNvPr>
          <p:cNvSpPr txBox="1"/>
          <p:nvPr/>
        </p:nvSpPr>
        <p:spPr>
          <a:xfrm>
            <a:off x="7674075" y="1124019"/>
            <a:ext cx="3387842" cy="166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상단 링크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PriceForum_Search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 해당 검색어와 함께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61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C7BD3A7-63A5-4818-A57A-925C327B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0"/>
            <a:ext cx="547617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DB51B-930E-49F7-8492-338FF45314D1}"/>
              </a:ext>
            </a:extLst>
          </p:cNvPr>
          <p:cNvSpPr txBox="1"/>
          <p:nvPr/>
        </p:nvSpPr>
        <p:spPr>
          <a:xfrm>
            <a:off x="4657880" y="-11624"/>
            <a:ext cx="322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PriceForum_Search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8C179-6DDB-42FE-9E51-5A4849C7BFCE}"/>
              </a:ext>
            </a:extLst>
          </p:cNvPr>
          <p:cNvSpPr txBox="1"/>
          <p:nvPr/>
        </p:nvSpPr>
        <p:spPr>
          <a:xfrm>
            <a:off x="409415" y="2685805"/>
            <a:ext cx="3798547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약품명 </a:t>
            </a: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약품명의 모든 약 구매내역 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약국이름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약이름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용량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정당가격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등록일 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탭 주소별 출력 설정 기능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A1AAB-0A3F-4218-A007-F5C1E6B9B9C8}"/>
              </a:ext>
            </a:extLst>
          </p:cNvPr>
          <p:cNvSpPr txBox="1"/>
          <p:nvPr/>
        </p:nvSpPr>
        <p:spPr>
          <a:xfrm>
            <a:off x="8057657" y="1747534"/>
            <a:ext cx="3387842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가격올리기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PriceForum_Share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A4BF10-FC2D-4275-B6E7-E1831A58E934}"/>
              </a:ext>
            </a:extLst>
          </p:cNvPr>
          <p:cNvSpPr/>
          <p:nvPr/>
        </p:nvSpPr>
        <p:spPr>
          <a:xfrm>
            <a:off x="7342322" y="2402237"/>
            <a:ext cx="759417" cy="24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6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91C00EC-2392-49C9-A6DC-FA4B2C5B7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0"/>
            <a:ext cx="547617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79DF51-F3F5-4B4B-AF23-3E8DCE66FE8E}"/>
              </a:ext>
            </a:extLst>
          </p:cNvPr>
          <p:cNvSpPr txBox="1"/>
          <p:nvPr/>
        </p:nvSpPr>
        <p:spPr>
          <a:xfrm>
            <a:off x="4657880" y="-11624"/>
            <a:ext cx="322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PriceForum_Search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AFC72AFB-5E6F-4CA9-B715-6032A916B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2" t="69238" r="79044" b="24030"/>
          <a:stretch/>
        </p:blipFill>
        <p:spPr>
          <a:xfrm>
            <a:off x="4184542" y="3963101"/>
            <a:ext cx="322229" cy="461665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70B3DE7-376B-4DEE-ACC4-C543F7478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2" t="69238" r="79044" b="24030"/>
          <a:stretch/>
        </p:blipFill>
        <p:spPr>
          <a:xfrm>
            <a:off x="4184542" y="4486169"/>
            <a:ext cx="322229" cy="461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826F7D-1D94-4CD5-A319-F29F335E6997}"/>
              </a:ext>
            </a:extLst>
          </p:cNvPr>
          <p:cNvSpPr txBox="1"/>
          <p:nvPr/>
        </p:nvSpPr>
        <p:spPr>
          <a:xfrm>
            <a:off x="207937" y="2569567"/>
            <a:ext cx="3798547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약국 이름 </a:t>
            </a: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약국이름 완전 </a:t>
            </a: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일치시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중간에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찾으시는 곳인가요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?”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085850" lvl="2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Parmacy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약국의 모든 약 구매내역 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60B58-95E7-4B52-980F-1CF5FE980A29}"/>
              </a:ext>
            </a:extLst>
          </p:cNvPr>
          <p:cNvSpPr txBox="1"/>
          <p:nvPr/>
        </p:nvSpPr>
        <p:spPr>
          <a:xfrm>
            <a:off x="8057657" y="1747534"/>
            <a:ext cx="3387842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가격올리기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PriceForum_Share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10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8568529-0C87-4F96-A7DB-C20DB5FE3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0"/>
            <a:ext cx="547617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E0FC41-ABC1-43E3-8D00-D8782DB5D372}"/>
              </a:ext>
            </a:extLst>
          </p:cNvPr>
          <p:cNvSpPr txBox="1"/>
          <p:nvPr/>
        </p:nvSpPr>
        <p:spPr>
          <a:xfrm>
            <a:off x="4657880" y="-11624"/>
            <a:ext cx="322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PriceForum_All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07D27-1343-49F2-9EB7-F01A9C00DEC9}"/>
              </a:ext>
            </a:extLst>
          </p:cNvPr>
          <p:cNvSpPr txBox="1"/>
          <p:nvPr/>
        </p:nvSpPr>
        <p:spPr>
          <a:xfrm>
            <a:off x="889690" y="3336402"/>
            <a:ext cx="3387842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의약품 구매 내역 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 종류 탭 추가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이하 동일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DC33D-9B33-4275-ADB7-148CFB721383}"/>
              </a:ext>
            </a:extLst>
          </p:cNvPr>
          <p:cNvSpPr txBox="1"/>
          <p:nvPr/>
        </p:nvSpPr>
        <p:spPr>
          <a:xfrm>
            <a:off x="8057657" y="1747534"/>
            <a:ext cx="3387842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가격올리기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PriceForum_Share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86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3C72F81-600B-476D-9182-958ED110F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0"/>
            <a:ext cx="547617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7B888B-3826-4737-8229-B161EF3AD906}"/>
              </a:ext>
            </a:extLst>
          </p:cNvPr>
          <p:cNvSpPr txBox="1"/>
          <p:nvPr/>
        </p:nvSpPr>
        <p:spPr>
          <a:xfrm>
            <a:off x="4657880" y="-11624"/>
            <a:ext cx="322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PriceForum_Share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6EDAB-71C1-4A19-BF5A-278A74CFE564}"/>
              </a:ext>
            </a:extLst>
          </p:cNvPr>
          <p:cNvSpPr txBox="1"/>
          <p:nvPr/>
        </p:nvSpPr>
        <p:spPr>
          <a:xfrm>
            <a:off x="571975" y="2638978"/>
            <a:ext cx="3387842" cy="166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가격 공유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필수 조건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085850" lvl="2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약국 이름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주소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약이름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단위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가격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 조건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085850" lvl="2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약종류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약국 리뷰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영수증 첨부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424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9C9596-3EE4-4BF9-934D-F296E2DA7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69742"/>
            <a:ext cx="547617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DED604-14E0-4786-8D88-80E869C9B9D3}"/>
              </a:ext>
            </a:extLst>
          </p:cNvPr>
          <p:cNvSpPr txBox="1"/>
          <p:nvPr/>
        </p:nvSpPr>
        <p:spPr>
          <a:xfrm>
            <a:off x="4657880" y="-11624"/>
            <a:ext cx="322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NearParmacy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75DC9-8C9A-4729-98F9-BEE4C5ECB6C3}"/>
              </a:ext>
            </a:extLst>
          </p:cNvPr>
          <p:cNvSpPr txBox="1"/>
          <p:nvPr/>
        </p:nvSpPr>
        <p:spPr>
          <a:xfrm>
            <a:off x="420867" y="2638978"/>
            <a:ext cx="3387842" cy="69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위치를 허용하여 등록된 주변 약국 위치 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등록된 주변 약국 </a:t>
            </a: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Parmacy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90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293DE3-A1AA-4D1B-B093-61412BB6D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0"/>
            <a:ext cx="547617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7A47D-341C-4021-BC02-AFC307BBB051}"/>
              </a:ext>
            </a:extLst>
          </p:cNvPr>
          <p:cNvSpPr txBox="1"/>
          <p:nvPr/>
        </p:nvSpPr>
        <p:spPr>
          <a:xfrm>
            <a:off x="5134453" y="-6528"/>
            <a:ext cx="21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Parmacy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6ECA9-C9C8-4999-83CB-8593E510FB1C}"/>
              </a:ext>
            </a:extLst>
          </p:cNvPr>
          <p:cNvSpPr txBox="1"/>
          <p:nvPr/>
        </p:nvSpPr>
        <p:spPr>
          <a:xfrm>
            <a:off x="409243" y="3010937"/>
            <a:ext cx="3387842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약국의 리뷰 및 구매내역 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이하 동일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A9FA9B-3E6F-4A01-8B4B-D14B68932D90}"/>
              </a:ext>
            </a:extLst>
          </p:cNvPr>
          <p:cNvSpPr/>
          <p:nvPr/>
        </p:nvSpPr>
        <p:spPr>
          <a:xfrm>
            <a:off x="6405134" y="1815799"/>
            <a:ext cx="1157084" cy="32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2FB4BF-7216-4A4B-BBE0-B048F62FF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3" t="27035" r="34476" b="69678"/>
          <a:stretch/>
        </p:blipFill>
        <p:spPr>
          <a:xfrm>
            <a:off x="6788459" y="1815799"/>
            <a:ext cx="450700" cy="225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344DE-61C8-4525-9498-68BAB6E087D2}"/>
              </a:ext>
            </a:extLst>
          </p:cNvPr>
          <p:cNvSpPr txBox="1"/>
          <p:nvPr/>
        </p:nvSpPr>
        <p:spPr>
          <a:xfrm>
            <a:off x="8305630" y="1437859"/>
            <a:ext cx="3387842" cy="166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약국 리뷰 작성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PriceForum_Share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페이지에서</a:t>
            </a:r>
            <a:b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약국이름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약국주소를 제외한 목록으로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Contact Page</a:t>
            </a: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Ask_by_Company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165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5C586-585D-4086-96DA-E26EE59A1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06" y="0"/>
            <a:ext cx="547617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F48E53-8C6D-4EFF-B8A1-C8D4AB547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9" y="0"/>
            <a:ext cx="547617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BE4069-9397-4331-827E-49D43C402456}"/>
              </a:ext>
            </a:extLst>
          </p:cNvPr>
          <p:cNvSpPr txBox="1"/>
          <p:nvPr/>
        </p:nvSpPr>
        <p:spPr>
          <a:xfrm>
            <a:off x="1662610" y="0"/>
            <a:ext cx="294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Ask_by_Company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19E16-4F5B-4D83-80F1-85A11A807822}"/>
              </a:ext>
            </a:extLst>
          </p:cNvPr>
          <p:cNvSpPr txBox="1"/>
          <p:nvPr/>
        </p:nvSpPr>
        <p:spPr>
          <a:xfrm>
            <a:off x="7982044" y="0"/>
            <a:ext cx="294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Ask_by_User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304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455551-69F3-4B8E-B578-9C3A03322EF4}"/>
              </a:ext>
            </a:extLst>
          </p:cNvPr>
          <p:cNvSpPr txBox="1"/>
          <p:nvPr/>
        </p:nvSpPr>
        <p:spPr>
          <a:xfrm>
            <a:off x="1168659" y="1995798"/>
            <a:ext cx="3387842" cy="3926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자유 게시판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여드름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비만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비타민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탈모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발기부전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피임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인기 게시판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분야별 </a:t>
            </a: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인기글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모음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399CA8-A596-4758-8768-989704A58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12" y="385867"/>
            <a:ext cx="5140375" cy="64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9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F70A517-C6CA-480A-BFE8-7ECF99C72DB1}"/>
              </a:ext>
            </a:extLst>
          </p:cNvPr>
          <p:cNvSpPr txBox="1"/>
          <p:nvPr/>
        </p:nvSpPr>
        <p:spPr>
          <a:xfrm>
            <a:off x="3834878" y="987849"/>
            <a:ext cx="4522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 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AA82A6-C291-45C2-8AD9-1233CFF24A59}"/>
              </a:ext>
            </a:extLst>
          </p:cNvPr>
          <p:cNvSpPr txBox="1"/>
          <p:nvPr/>
        </p:nvSpPr>
        <p:spPr>
          <a:xfrm>
            <a:off x="4185427" y="2216367"/>
            <a:ext cx="5191047" cy="381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연락처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개발 계획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홈페이지 설계 계획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세부 기능 설명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049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35CE300-6AAA-4D18-9049-5938FA4FF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0"/>
            <a:ext cx="547617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83F7CF-61EF-44EA-8D09-86484DEB8F78}"/>
              </a:ext>
            </a:extLst>
          </p:cNvPr>
          <p:cNvSpPr txBox="1"/>
          <p:nvPr/>
        </p:nvSpPr>
        <p:spPr>
          <a:xfrm>
            <a:off x="4974107" y="0"/>
            <a:ext cx="2852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NoticeBoard_Hot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467B9-546B-41B1-8EC6-8D1BD0E44B3E}"/>
              </a:ext>
            </a:extLst>
          </p:cNvPr>
          <p:cNvSpPr txBox="1"/>
          <p:nvPr/>
        </p:nvSpPr>
        <p:spPr>
          <a:xfrm>
            <a:off x="294640" y="2377149"/>
            <a:ext cx="3387842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인기 게시판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분야별 조회수가 높은 글을 위에서 </a:t>
            </a: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부터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정렬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column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정렬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제목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내용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조회수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 수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수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작성시간 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NoticeBoard_Read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09743-A8CF-480B-A226-BF5289830294}"/>
              </a:ext>
            </a:extLst>
          </p:cNvPr>
          <p:cNvSpPr txBox="1"/>
          <p:nvPr/>
        </p:nvSpPr>
        <p:spPr>
          <a:xfrm>
            <a:off x="8353759" y="1331015"/>
            <a:ext cx="3387842" cy="69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글쓰기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NoticeBoard_Write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587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7087C15-0906-413A-A941-80EB19843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0"/>
            <a:ext cx="5476178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9467B9-546B-41B1-8EC6-8D1BD0E44B3E}"/>
              </a:ext>
            </a:extLst>
          </p:cNvPr>
          <p:cNvSpPr txBox="1"/>
          <p:nvPr/>
        </p:nvSpPr>
        <p:spPr>
          <a:xfrm>
            <a:off x="472871" y="2520509"/>
            <a:ext cx="3387842" cy="231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분야 페이지 중 탈모 게시판으로 비유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분야별 최신순으로 위에서부터 정렬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column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정렬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제목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내용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조회수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 수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수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작성시간 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NoticeBoard_Read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1A0A9-781F-491F-837A-768E385C8759}"/>
              </a:ext>
            </a:extLst>
          </p:cNvPr>
          <p:cNvSpPr txBox="1"/>
          <p:nvPr/>
        </p:nvSpPr>
        <p:spPr>
          <a:xfrm>
            <a:off x="4644749" y="0"/>
            <a:ext cx="3277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NoticeBoard_Talmo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C7995-750C-4A28-9188-8689389B7AD8}"/>
              </a:ext>
            </a:extLst>
          </p:cNvPr>
          <p:cNvSpPr txBox="1"/>
          <p:nvPr/>
        </p:nvSpPr>
        <p:spPr>
          <a:xfrm>
            <a:off x="8353759" y="1331015"/>
            <a:ext cx="3387842" cy="69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글쓰기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NoticeBoard_Write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2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283F7CF-61EF-44EA-8D09-86484DEB8F78}"/>
              </a:ext>
            </a:extLst>
          </p:cNvPr>
          <p:cNvSpPr txBox="1"/>
          <p:nvPr/>
        </p:nvSpPr>
        <p:spPr>
          <a:xfrm>
            <a:off x="5134453" y="-6528"/>
            <a:ext cx="21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Parmacy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C55116-BDAD-4B57-989A-329C2F2A6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0"/>
            <a:ext cx="547617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327848-A351-4536-864C-FFC16FEA598C}"/>
              </a:ext>
            </a:extLst>
          </p:cNvPr>
          <p:cNvSpPr txBox="1"/>
          <p:nvPr/>
        </p:nvSpPr>
        <p:spPr>
          <a:xfrm>
            <a:off x="4644749" y="0"/>
            <a:ext cx="3277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NoticeBoard_Write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467B9-546B-41B1-8EC6-8D1BD0E44B3E}"/>
              </a:ext>
            </a:extLst>
          </p:cNvPr>
          <p:cNvSpPr txBox="1"/>
          <p:nvPr/>
        </p:nvSpPr>
        <p:spPr>
          <a:xfrm>
            <a:off x="535561" y="2154922"/>
            <a:ext cx="3609427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분야 설정 탭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탈모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발기부전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피임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비타민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여드름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비만 중 </a:t>
            </a: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택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제목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제목 길이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MAX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 설정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내용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내용 길이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MAX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 설정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사진첨부 아이콘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 사항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020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5A9835-6959-4ACC-BCEE-68B386E81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0"/>
            <a:ext cx="547617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83F7CF-61EF-44EA-8D09-86484DEB8F78}"/>
              </a:ext>
            </a:extLst>
          </p:cNvPr>
          <p:cNvSpPr txBox="1"/>
          <p:nvPr/>
        </p:nvSpPr>
        <p:spPr>
          <a:xfrm>
            <a:off x="4601859" y="0"/>
            <a:ext cx="298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NoticeBoard_Read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467B9-546B-41B1-8EC6-8D1BD0E44B3E}"/>
              </a:ext>
            </a:extLst>
          </p:cNvPr>
          <p:cNvSpPr txBox="1"/>
          <p:nvPr/>
        </p:nvSpPr>
        <p:spPr>
          <a:xfrm>
            <a:off x="8318887" y="2443018"/>
            <a:ext cx="3387842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제목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계정 프로필 사진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닉네임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관심 약품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작성시간 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내용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수 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1EBC1-EC82-4E4E-B176-682122AC4D6A}"/>
              </a:ext>
            </a:extLst>
          </p:cNvPr>
          <p:cNvSpPr txBox="1"/>
          <p:nvPr/>
        </p:nvSpPr>
        <p:spPr>
          <a:xfrm>
            <a:off x="1987829" y="5027360"/>
            <a:ext cx="3387842" cy="37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기능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[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 구현 내용 미정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4E377-1136-4C81-ADB1-C0ADC805A8B5}"/>
              </a:ext>
            </a:extLst>
          </p:cNvPr>
          <p:cNvSpPr txBox="1"/>
          <p:nvPr/>
        </p:nvSpPr>
        <p:spPr>
          <a:xfrm>
            <a:off x="2126167" y="1340409"/>
            <a:ext cx="3387842" cy="37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자유 게시판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“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분야 이름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421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283F7CF-61EF-44EA-8D09-86484DEB8F78}"/>
              </a:ext>
            </a:extLst>
          </p:cNvPr>
          <p:cNvSpPr txBox="1"/>
          <p:nvPr/>
        </p:nvSpPr>
        <p:spPr>
          <a:xfrm>
            <a:off x="5134453" y="-6528"/>
            <a:ext cx="21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Parmacy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B728749-DFCE-429C-973E-39A45116D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0"/>
            <a:ext cx="5476178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9467B9-546B-41B1-8EC6-8D1BD0E44B3E}"/>
              </a:ext>
            </a:extLst>
          </p:cNvPr>
          <p:cNvSpPr txBox="1"/>
          <p:nvPr/>
        </p:nvSpPr>
        <p:spPr>
          <a:xfrm>
            <a:off x="472871" y="2520509"/>
            <a:ext cx="3387842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공지 사항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권한만 작성 가능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최신 순으로 순번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부터 시작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A50558-CF5E-415A-9C25-35C8649ABCBA}"/>
              </a:ext>
            </a:extLst>
          </p:cNvPr>
          <p:cNvSpPr txBox="1"/>
          <p:nvPr/>
        </p:nvSpPr>
        <p:spPr>
          <a:xfrm>
            <a:off x="5282979" y="-6529"/>
            <a:ext cx="21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Notice_All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2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F70A517-C6CA-480A-BFE8-7ECF99C72DB1}"/>
              </a:ext>
            </a:extLst>
          </p:cNvPr>
          <p:cNvSpPr txBox="1"/>
          <p:nvPr/>
        </p:nvSpPr>
        <p:spPr>
          <a:xfrm>
            <a:off x="1921150" y="1842982"/>
            <a:ext cx="2297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민 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7E924-2A6E-4CC5-BA02-220E8E77C7BE}"/>
              </a:ext>
            </a:extLst>
          </p:cNvPr>
          <p:cNvSpPr txBox="1"/>
          <p:nvPr/>
        </p:nvSpPr>
        <p:spPr>
          <a:xfrm>
            <a:off x="7606866" y="1842982"/>
            <a:ext cx="2297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 근 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631EA-F9AD-48B6-A92C-CF5C5520725B}"/>
              </a:ext>
            </a:extLst>
          </p:cNvPr>
          <p:cNvSpPr txBox="1"/>
          <p:nvPr/>
        </p:nvSpPr>
        <p:spPr>
          <a:xfrm>
            <a:off x="6903033" y="3080119"/>
            <a:ext cx="4252992" cy="231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2014.03~	  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경북대학교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 컴퓨터학부 학사 입학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2020.02   	  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경북대학교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 컴퓨터학부 학사 졸업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2020.03 ~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  경북대학교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 컴퓨터학부 석사 재학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사물인터넷 표준 연구실</a:t>
            </a:r>
            <a:r>
              <a:rPr lang="en-US" altLang="ko-KR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연락처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010-3614-5919</a:t>
            </a: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이메일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kks36145919@gmail.com</a:t>
            </a: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담당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DB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설계 및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24DA0-2F02-4905-B279-0BD4FC0B6B41}"/>
              </a:ext>
            </a:extLst>
          </p:cNvPr>
          <p:cNvSpPr txBox="1"/>
          <p:nvPr/>
        </p:nvSpPr>
        <p:spPr>
          <a:xfrm>
            <a:off x="1583240" y="3080119"/>
            <a:ext cx="4252992" cy="231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2014.03 ~	  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경북대학교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 컴퓨터학부 학사 입학</a:t>
            </a:r>
            <a:b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2020.02   	  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경북대학교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IT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 컴퓨터학부 학사 졸업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연락처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010-2054-6284</a:t>
            </a: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이메일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dlalstjr333@naver.com</a:t>
            </a: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담당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웹페이지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설계 및 구현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45F0F-C86B-437E-ABD5-A0679E9E05C3}"/>
              </a:ext>
            </a:extLst>
          </p:cNvPr>
          <p:cNvSpPr txBox="1"/>
          <p:nvPr/>
        </p:nvSpPr>
        <p:spPr>
          <a:xfrm>
            <a:off x="102036" y="74565"/>
            <a:ext cx="363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개발자 연락처</a:t>
            </a:r>
          </a:p>
        </p:txBody>
      </p:sp>
    </p:spTree>
    <p:extLst>
      <p:ext uri="{BB962C8B-B14F-4D97-AF65-F5344CB8AC3E}">
        <p14:creationId xmlns:p14="http://schemas.microsoft.com/office/powerpoint/2010/main" val="260864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5631EA-F9AD-48B6-A92C-CF5C5520725B}"/>
              </a:ext>
            </a:extLst>
          </p:cNvPr>
          <p:cNvSpPr txBox="1"/>
          <p:nvPr/>
        </p:nvSpPr>
        <p:spPr>
          <a:xfrm>
            <a:off x="102036" y="1503155"/>
            <a:ext cx="4673646" cy="360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 개발 기간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7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 개발 인원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2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방법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간 주기적인 회의 및 협업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주관 간 필요시 회의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1,2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 보고에 이어 최종 보고 절차 진행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도구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정보 관리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MySQL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 정보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구매 정보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 정보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게시판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관리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MongoDB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UI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Vue.js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 서버 개발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Express.js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45F0F-C86B-437E-ABD5-A0679E9E05C3}"/>
              </a:ext>
            </a:extLst>
          </p:cNvPr>
          <p:cNvSpPr txBox="1"/>
          <p:nvPr/>
        </p:nvSpPr>
        <p:spPr>
          <a:xfrm>
            <a:off x="102036" y="74565"/>
            <a:ext cx="363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전체 개발 계획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4181C8-1397-439F-BD7A-CE80C5A62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9" t="-267"/>
          <a:stretch/>
        </p:blipFill>
        <p:spPr>
          <a:xfrm>
            <a:off x="4836352" y="368360"/>
            <a:ext cx="6921027" cy="61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B599D67-BF72-4DB2-A38A-EFC9A97B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34" y="528868"/>
            <a:ext cx="4994331" cy="6254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45F0F-C86B-437E-ABD5-A0679E9E05C3}"/>
              </a:ext>
            </a:extLst>
          </p:cNvPr>
          <p:cNvSpPr txBox="1"/>
          <p:nvPr/>
        </p:nvSpPr>
        <p:spPr>
          <a:xfrm>
            <a:off x="102036" y="74565"/>
            <a:ext cx="363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홈페이지 설계 계획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7BE63-D06C-4548-A711-932BB6BA7E11}"/>
              </a:ext>
            </a:extLst>
          </p:cNvPr>
          <p:cNvSpPr txBox="1"/>
          <p:nvPr/>
        </p:nvSpPr>
        <p:spPr>
          <a:xfrm>
            <a:off x="393744" y="2960961"/>
            <a:ext cx="3139869" cy="69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URL : yaknawa.com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카페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24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또는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AWS(Amazon Web Service)</a:t>
            </a:r>
          </a:p>
        </p:txBody>
      </p:sp>
    </p:spTree>
    <p:extLst>
      <p:ext uri="{BB962C8B-B14F-4D97-AF65-F5344CB8AC3E}">
        <p14:creationId xmlns:p14="http://schemas.microsoft.com/office/powerpoint/2010/main" val="23210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B599D67-BF72-4DB2-A38A-EFC9A97B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34" y="528868"/>
            <a:ext cx="4994331" cy="6254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4557B8-9EB2-4823-A4D9-4454B30686E2}"/>
              </a:ext>
            </a:extLst>
          </p:cNvPr>
          <p:cNvSpPr txBox="1"/>
          <p:nvPr/>
        </p:nvSpPr>
        <p:spPr>
          <a:xfrm>
            <a:off x="5134453" y="-6528"/>
            <a:ext cx="228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Home_Logout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ACE28-F69C-40B2-A943-CF416DBD4E21}"/>
              </a:ext>
            </a:extLst>
          </p:cNvPr>
          <p:cNvSpPr txBox="1"/>
          <p:nvPr/>
        </p:nvSpPr>
        <p:spPr>
          <a:xfrm>
            <a:off x="273633" y="1669908"/>
            <a:ext cx="3387842" cy="295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 상태의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상단 링크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홈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가격 포럼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주변약국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자유게시판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공지사항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중간 검색 기능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PriceForum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페이지의 검색 결과로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하단 링크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인기 게시글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여드름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비만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비타민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탈모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발기부전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피임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더보기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기능 동일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EA444-22A2-4F0C-8CF8-62D9BE93D96B}"/>
              </a:ext>
            </a:extLst>
          </p:cNvPr>
          <p:cNvSpPr txBox="1"/>
          <p:nvPr/>
        </p:nvSpPr>
        <p:spPr>
          <a:xfrm>
            <a:off x="8530524" y="1669908"/>
            <a:ext cx="3387842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우측 상단 링크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Join_Us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 이동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(Login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 이동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88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093560-E32B-46D8-98AD-C29B72CF4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86" y="0"/>
            <a:ext cx="5451427" cy="682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6B4EE-BDBC-4A04-84F2-AA24C47B2240}"/>
              </a:ext>
            </a:extLst>
          </p:cNvPr>
          <p:cNvSpPr txBox="1"/>
          <p:nvPr/>
        </p:nvSpPr>
        <p:spPr>
          <a:xfrm>
            <a:off x="5134453" y="-6528"/>
            <a:ext cx="21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Login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A2898-3A1B-4CB3-9C2D-D545FF12A56C}"/>
              </a:ext>
            </a:extLst>
          </p:cNvPr>
          <p:cNvSpPr txBox="1"/>
          <p:nvPr/>
        </p:nvSpPr>
        <p:spPr>
          <a:xfrm>
            <a:off x="405368" y="2154655"/>
            <a:ext cx="3387842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완료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Home_Login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실패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문구와 함께 다시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Login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Join_Us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페이지로 이동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 찾기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비밀번호 찾기 추후 논의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[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 정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635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710576-89C6-4E8E-BFA0-CFB44C82A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1" y="0"/>
            <a:ext cx="547617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795A2E-10BC-4227-A42A-B1094328E66E}"/>
              </a:ext>
            </a:extLst>
          </p:cNvPr>
          <p:cNvSpPr txBox="1"/>
          <p:nvPr/>
        </p:nvSpPr>
        <p:spPr>
          <a:xfrm>
            <a:off x="5134453" y="-6528"/>
            <a:ext cx="21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Join_Us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32405-A719-43D9-A961-F8B242A3B135}"/>
              </a:ext>
            </a:extLst>
          </p:cNvPr>
          <p:cNvSpPr txBox="1"/>
          <p:nvPr/>
        </p:nvSpPr>
        <p:spPr>
          <a:xfrm>
            <a:off x="405368" y="2154655"/>
            <a:ext cx="3387842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필수 조건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비밀번호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비밀번호 확인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이메일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 조건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생년월일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관심의약품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D5059-D2C6-433F-81A7-6F2E212FEADE}"/>
              </a:ext>
            </a:extLst>
          </p:cNvPr>
          <p:cNvSpPr txBox="1"/>
          <p:nvPr/>
        </p:nvSpPr>
        <p:spPr>
          <a:xfrm>
            <a:off x="8398790" y="2154655"/>
            <a:ext cx="3387842" cy="166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중복 확인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DB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내에 같은 아이디 존재 유무 확인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인증 조건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‘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가입하기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 인증 이메일 전송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이용한 본인 인증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등록한 이메일 존재 유무 확인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09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8DBE2F-DC68-4537-9FD0-62827338DE83}"/>
              </a:ext>
            </a:extLst>
          </p:cNvPr>
          <p:cNvSpPr txBox="1"/>
          <p:nvPr/>
        </p:nvSpPr>
        <p:spPr>
          <a:xfrm>
            <a:off x="5134453" y="-6528"/>
            <a:ext cx="217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Home_Login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55551-69F3-4B8E-B578-9C3A03322EF4}"/>
              </a:ext>
            </a:extLst>
          </p:cNvPr>
          <p:cNvSpPr txBox="1"/>
          <p:nvPr/>
        </p:nvSpPr>
        <p:spPr>
          <a:xfrm>
            <a:off x="405368" y="2154655"/>
            <a:ext cx="3387842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상태의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상단 링크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우측 상단 링크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정보수정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이하 </a:t>
            </a:r>
            <a:r>
              <a:rPr lang="en-US" altLang="ko-KR" sz="10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Home_Logout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페이지와 동일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7399CA8-A596-4758-8768-989704A58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12" y="385867"/>
            <a:ext cx="5140375" cy="6437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4CB42-C4EE-42B0-B13B-DAD87E3DA264}"/>
              </a:ext>
            </a:extLst>
          </p:cNvPr>
          <p:cNvSpPr txBox="1"/>
          <p:nvPr/>
        </p:nvSpPr>
        <p:spPr>
          <a:xfrm>
            <a:off x="8538103" y="2154655"/>
            <a:ext cx="3387842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프로필 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프로필 사진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닉네임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이름</a:t>
            </a:r>
            <a:r>
              <a:rPr lang="en-US" altLang="ko-KR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ID </a:t>
            </a:r>
            <a:r>
              <a:rPr lang="ko-KR" altLang="en-US" sz="10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표시</a:t>
            </a: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33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875</Words>
  <Application>Microsoft Office PowerPoint</Application>
  <PresentationFormat>와이드스크린</PresentationFormat>
  <Paragraphs>178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나눔스퀘어_ac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김근수</dc:creator>
  <cp:lastModifiedBy>김근수</cp:lastModifiedBy>
  <cp:revision>20</cp:revision>
  <dcterms:created xsi:type="dcterms:W3CDTF">2021-02-09T11:22:48Z</dcterms:created>
  <dcterms:modified xsi:type="dcterms:W3CDTF">2021-02-10T04:33:36Z</dcterms:modified>
</cp:coreProperties>
</file>